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72" r:id="rId3"/>
    <p:sldId id="280" r:id="rId4"/>
    <p:sldId id="281" r:id="rId5"/>
    <p:sldId id="282" r:id="rId6"/>
    <p:sldId id="284" r:id="rId7"/>
    <p:sldId id="283" r:id="rId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D1B0-9053-4B45-9590-15CDA526E28F}" type="datetimeFigureOut">
              <a:rPr lang="en-GB" smtClean="0"/>
              <a:t>17/07/2016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8E8F9-6011-4B35-B768-AB94D779BD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112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0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85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9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80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7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95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47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8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3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6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3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64F35-134B-4245-9ADD-2B6037A23805}" type="datetimeFigureOut">
              <a:rPr lang="en-GB" smtClean="0"/>
              <a:t>15/07/2016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F6570-A8F5-4A11-8D7A-57A9311955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864095"/>
          </a:xfrm>
        </p:spPr>
        <p:txBody>
          <a:bodyPr/>
          <a:lstStyle/>
          <a:p>
            <a:r>
              <a:rPr lang="en-GB" b="1" u="sng" dirty="0" smtClean="0"/>
              <a:t>Isaiah in Time and Place</a:t>
            </a:r>
            <a:endParaRPr lang="en-GB" b="1" u="sng" dirty="0"/>
          </a:p>
        </p:txBody>
      </p:sp>
      <p:sp>
        <p:nvSpPr>
          <p:cNvPr id="4" name="Right Arrow 3"/>
          <p:cNvSpPr/>
          <p:nvPr/>
        </p:nvSpPr>
        <p:spPr>
          <a:xfrm>
            <a:off x="575557" y="4866812"/>
            <a:ext cx="792088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Time</a:t>
            </a:r>
            <a:endParaRPr lang="en-GB" sz="2800" b="1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16832"/>
            <a:ext cx="8856984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360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Isaiah and Kings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en-GB" dirty="0" err="1" smtClean="0"/>
              <a:t>Uzziah</a:t>
            </a:r>
            <a:r>
              <a:rPr lang="en-GB" dirty="0" smtClean="0"/>
              <a:t> 790-739 BC – Started well then declined</a:t>
            </a:r>
          </a:p>
          <a:p>
            <a:r>
              <a:rPr lang="en-GB" dirty="0" err="1" smtClean="0"/>
              <a:t>Jotham</a:t>
            </a:r>
            <a:r>
              <a:rPr lang="en-GB" dirty="0" smtClean="0"/>
              <a:t> to 731 BC – Started well but didn’t address the idolatry</a:t>
            </a:r>
          </a:p>
          <a:p>
            <a:r>
              <a:rPr lang="en-GB" dirty="0" smtClean="0"/>
              <a:t>Ahaz to 715 BC– Started badly then carried on</a:t>
            </a:r>
          </a:p>
          <a:p>
            <a:r>
              <a:rPr lang="en-GB" dirty="0" smtClean="0"/>
              <a:t>Hezekiah 729 BC onward – Started and finished well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02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Chapter 1 </a:t>
            </a:r>
            <a:br>
              <a:rPr lang="en-GB" b="1" u="sng" dirty="0" smtClean="0"/>
            </a:br>
            <a:r>
              <a:rPr lang="en-GB" b="1" u="sng" dirty="0" smtClean="0"/>
              <a:t>The courtroom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dirty="0" smtClean="0"/>
              <a:t>A nation and its leaders in the dock</a:t>
            </a:r>
          </a:p>
          <a:p>
            <a:r>
              <a:rPr lang="en-GB" sz="3000" dirty="0" smtClean="0"/>
              <a:t>First Charge – Rebellion against their Father v2-4</a:t>
            </a:r>
          </a:p>
          <a:p>
            <a:r>
              <a:rPr lang="en-GB" sz="3000" dirty="0" smtClean="0"/>
              <a:t>Second Charge – Folly v5-6</a:t>
            </a:r>
          </a:p>
          <a:p>
            <a:r>
              <a:rPr lang="en-GB" sz="3000" dirty="0" smtClean="0"/>
              <a:t>Third </a:t>
            </a:r>
            <a:r>
              <a:rPr lang="en-GB" sz="3000" dirty="0" smtClean="0"/>
              <a:t>Charge – Formal Religion v11-15</a:t>
            </a:r>
          </a:p>
          <a:p>
            <a:r>
              <a:rPr lang="en-GB" sz="3000" dirty="0" smtClean="0"/>
              <a:t>Fourth Charge – the Horizontal is wrong v15-17/21-23</a:t>
            </a:r>
          </a:p>
          <a:p>
            <a:r>
              <a:rPr lang="en-GB" dirty="0" smtClean="0"/>
              <a:t>Warning of Punishment v24-31</a:t>
            </a:r>
          </a:p>
          <a:p>
            <a:pPr lvl="1"/>
            <a:r>
              <a:rPr lang="en-GB" sz="3000" dirty="0" smtClean="0"/>
              <a:t>Promise of grace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9187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</a:t>
            </a:r>
            <a:r>
              <a:rPr lang="en-GB" b="1" u="sng" dirty="0" smtClean="0"/>
              <a:t>Chapter 2</a:t>
            </a:r>
            <a:r>
              <a:rPr lang="en-GB" b="1" u="sng" dirty="0" smtClean="0"/>
              <a:t/>
            </a:r>
            <a:br>
              <a:rPr lang="en-GB" b="1" u="sng" dirty="0" smtClean="0"/>
            </a:br>
            <a:r>
              <a:rPr lang="en-GB" b="1" u="sng" dirty="0" smtClean="0"/>
              <a:t>Two visions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781128"/>
          </a:xfrm>
        </p:spPr>
        <p:txBody>
          <a:bodyPr>
            <a:normAutofit/>
          </a:bodyPr>
          <a:lstStyle/>
          <a:p>
            <a:r>
              <a:rPr lang="en-GB" sz="3600" dirty="0" smtClean="0"/>
              <a:t>A </a:t>
            </a:r>
            <a:r>
              <a:rPr lang="en-GB" sz="3600" dirty="0" smtClean="0"/>
              <a:t>glorious future kingdom v1-6</a:t>
            </a:r>
            <a:endParaRPr lang="en-GB" sz="3600" dirty="0" smtClean="0"/>
          </a:p>
          <a:p>
            <a:r>
              <a:rPr lang="en-GB" sz="3600" dirty="0" smtClean="0"/>
              <a:t>A </a:t>
            </a:r>
            <a:r>
              <a:rPr lang="en-GB" sz="3600" dirty="0" smtClean="0"/>
              <a:t>terrifying judgement v7-22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64247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</a:t>
            </a:r>
            <a:r>
              <a:rPr lang="en-GB" b="1" u="sng" dirty="0" smtClean="0"/>
              <a:t>Chapter 2</a:t>
            </a:r>
            <a:r>
              <a:rPr lang="en-GB" b="1" u="sng" dirty="0" smtClean="0"/>
              <a:t/>
            </a:r>
            <a:br>
              <a:rPr lang="en-GB" b="1" u="sng" dirty="0" smtClean="0"/>
            </a:br>
            <a:r>
              <a:rPr lang="en-GB" b="1" u="sng" dirty="0" smtClean="0"/>
              <a:t>F</a:t>
            </a:r>
            <a:r>
              <a:rPr lang="en-GB" b="1" u="sng" dirty="0" smtClean="0"/>
              <a:t>irst vision – Mountain of Jehovah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781128"/>
          </a:xfrm>
        </p:spPr>
        <p:txBody>
          <a:bodyPr>
            <a:normAutofit/>
          </a:bodyPr>
          <a:lstStyle/>
          <a:p>
            <a:r>
              <a:rPr lang="en-GB" sz="3600" dirty="0" smtClean="0"/>
              <a:t>Pre-eminence of Jerusalem</a:t>
            </a:r>
            <a:r>
              <a:rPr lang="en-GB" sz="3600" dirty="0" smtClean="0"/>
              <a:t> v2a</a:t>
            </a:r>
          </a:p>
          <a:p>
            <a:r>
              <a:rPr lang="en-GB" sz="3600" dirty="0" smtClean="0"/>
              <a:t>God’s </a:t>
            </a:r>
            <a:r>
              <a:rPr lang="en-GB" sz="3600" dirty="0"/>
              <a:t>s</a:t>
            </a:r>
            <a:r>
              <a:rPr lang="en-GB" sz="3600" dirty="0" smtClean="0"/>
              <a:t>aving purpose v2b-3</a:t>
            </a:r>
          </a:p>
          <a:p>
            <a:r>
              <a:rPr lang="en-GB" sz="3600" dirty="0" smtClean="0"/>
              <a:t>Th</a:t>
            </a:r>
            <a:r>
              <a:rPr lang="en-GB" sz="3600" dirty="0" smtClean="0"/>
              <a:t>e beauty of peace v4</a:t>
            </a:r>
          </a:p>
          <a:p>
            <a:pPr lvl="1"/>
            <a:r>
              <a:rPr lang="en-GB" dirty="0" smtClean="0"/>
              <a:t>Psalm 87, Eph</a:t>
            </a:r>
            <a:r>
              <a:rPr lang="en-GB" dirty="0" smtClean="0"/>
              <a:t>esians 2v14-16</a:t>
            </a:r>
          </a:p>
          <a:p>
            <a:pPr marL="457200" lvl="1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1686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</a:t>
            </a:r>
            <a:r>
              <a:rPr lang="en-GB" b="1" u="sng" dirty="0" smtClean="0"/>
              <a:t>Chapter 2</a:t>
            </a:r>
            <a:r>
              <a:rPr lang="en-GB" b="1" u="sng" dirty="0" smtClean="0"/>
              <a:t/>
            </a:r>
            <a:br>
              <a:rPr lang="en-GB" b="1" u="sng" dirty="0" smtClean="0"/>
            </a:br>
            <a:r>
              <a:rPr lang="en-GB" b="1" u="sng" dirty="0" smtClean="0"/>
              <a:t>F</a:t>
            </a:r>
            <a:r>
              <a:rPr lang="en-GB" b="1" u="sng" dirty="0" smtClean="0"/>
              <a:t>irst vision – Mountain of Jehovah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6855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Pre-eminence of Jerusalem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v2a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God’s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aving purpose v2b-3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e beauty of peace v4</a:t>
            </a:r>
          </a:p>
          <a:p>
            <a:pPr lvl="1"/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Psalm 87, Eph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esians 2v14-16</a:t>
            </a:r>
          </a:p>
          <a:p>
            <a:r>
              <a:rPr lang="en-GB" dirty="0" smtClean="0"/>
              <a:t>Timing – “the last days”</a:t>
            </a:r>
          </a:p>
          <a:p>
            <a:pPr lvl="1"/>
            <a:r>
              <a:rPr lang="en-GB" dirty="0" smtClean="0"/>
              <a:t>Genesis 49</a:t>
            </a:r>
          </a:p>
          <a:p>
            <a:pPr lvl="1"/>
            <a:r>
              <a:rPr lang="en-GB" dirty="0" smtClean="0"/>
              <a:t>Hebrews 1v1-2</a:t>
            </a:r>
          </a:p>
          <a:p>
            <a:pPr lvl="1"/>
            <a:r>
              <a:rPr lang="en-GB" dirty="0" smtClean="0"/>
              <a:t>Acts 2v16/17</a:t>
            </a:r>
          </a:p>
          <a:p>
            <a:pPr lvl="1"/>
            <a:r>
              <a:rPr lang="en-GB" dirty="0" smtClean="0"/>
              <a:t>John 12v20 &amp; 32</a:t>
            </a:r>
          </a:p>
          <a:p>
            <a:pPr lvl="1"/>
            <a:r>
              <a:rPr lang="en-GB" dirty="0" smtClean="0"/>
              <a:t>Isaiah 65v17-19</a:t>
            </a:r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2138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Isaiah </a:t>
            </a:r>
            <a:r>
              <a:rPr lang="en-GB" b="1" u="sng" dirty="0" smtClean="0"/>
              <a:t>Chapter 2</a:t>
            </a:r>
            <a:r>
              <a:rPr lang="en-GB" b="1" u="sng" dirty="0" smtClean="0"/>
              <a:t/>
            </a:r>
            <a:br>
              <a:rPr lang="en-GB" b="1" u="sng" dirty="0" smtClean="0"/>
            </a:br>
            <a:r>
              <a:rPr lang="en-GB" b="1" u="sng" dirty="0" smtClean="0"/>
              <a:t>Second vision – The day of the LORD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968552"/>
          </a:xfrm>
        </p:spPr>
        <p:txBody>
          <a:bodyPr>
            <a:normAutofit/>
          </a:bodyPr>
          <a:lstStyle/>
          <a:p>
            <a:r>
              <a:rPr lang="en-GB" dirty="0" smtClean="0"/>
              <a:t>Material blessings and strength v7</a:t>
            </a:r>
          </a:p>
          <a:p>
            <a:r>
              <a:rPr lang="en-GB" dirty="0" smtClean="0"/>
              <a:t>Problem of idolatry v8-9</a:t>
            </a:r>
            <a:endParaRPr lang="en-GB" dirty="0" smtClean="0"/>
          </a:p>
          <a:p>
            <a:r>
              <a:rPr lang="en-GB" dirty="0" smtClean="0"/>
              <a:t>A terrible day v10-21</a:t>
            </a:r>
          </a:p>
          <a:p>
            <a:pPr lvl="1"/>
            <a:r>
              <a:rPr lang="en-GB" dirty="0" smtClean="0"/>
              <a:t>Humbling v11</a:t>
            </a:r>
          </a:p>
          <a:p>
            <a:r>
              <a:rPr lang="en-GB" dirty="0" smtClean="0"/>
              <a:t>Why does Isaiah write this?</a:t>
            </a:r>
          </a:p>
          <a:p>
            <a:pPr lvl="1"/>
            <a:r>
              <a:rPr lang="en-GB" dirty="0" smtClean="0"/>
              <a:t>Warning</a:t>
            </a:r>
          </a:p>
          <a:p>
            <a:pPr lvl="1"/>
            <a:r>
              <a:rPr lang="en-GB" dirty="0" smtClean="0"/>
              <a:t>Direction – which way to look v22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9786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9800</TotalTime>
  <Words>198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Isaiah in Time and Place</vt:lpstr>
      <vt:lpstr>Isaiah and Kings</vt:lpstr>
      <vt:lpstr>Isaiah Chapter 1  The courtroom</vt:lpstr>
      <vt:lpstr>Isaiah Chapter 2 Two visions</vt:lpstr>
      <vt:lpstr>Isaiah Chapter 2 First vision – Mountain of Jehovah</vt:lpstr>
      <vt:lpstr>Isaiah Chapter 2 First vision – Mountain of Jehovah</vt:lpstr>
      <vt:lpstr>Isaiah Chapter 2 Second vision – The day of the LORD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Worship Rom 12v1-2</dc:title>
  <dc:creator>User</dc:creator>
  <cp:lastModifiedBy>user</cp:lastModifiedBy>
  <cp:revision>40</cp:revision>
  <cp:lastPrinted>2016-07-17T08:15:34Z</cp:lastPrinted>
  <dcterms:created xsi:type="dcterms:W3CDTF">2014-11-14T12:07:13Z</dcterms:created>
  <dcterms:modified xsi:type="dcterms:W3CDTF">2016-07-17T08:19:28Z</dcterms:modified>
</cp:coreProperties>
</file>